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84" r:id="rId19"/>
    <p:sldId id="285" r:id="rId20"/>
    <p:sldId id="272" r:id="rId21"/>
    <p:sldId id="280" r:id="rId22"/>
    <p:sldId id="273" r:id="rId23"/>
    <p:sldId id="281" r:id="rId24"/>
    <p:sldId id="274" r:id="rId25"/>
    <p:sldId id="282" r:id="rId26"/>
    <p:sldId id="286" r:id="rId27"/>
    <p:sldId id="275" r:id="rId28"/>
    <p:sldId id="287" r:id="rId29"/>
    <p:sldId id="288" r:id="rId30"/>
    <p:sldId id="289" r:id="rId31"/>
    <p:sldId id="276" r:id="rId32"/>
    <p:sldId id="290" r:id="rId33"/>
    <p:sldId id="291" r:id="rId34"/>
    <p:sldId id="277" r:id="rId35"/>
    <p:sldId id="292" r:id="rId36"/>
    <p:sldId id="293" r:id="rId37"/>
    <p:sldId id="278" r:id="rId38"/>
    <p:sldId id="294" r:id="rId39"/>
    <p:sldId id="27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3218-7561-41D6-9F4E-ABEC2F87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341473" cy="2387600"/>
          </a:xfrm>
        </p:spPr>
        <p:txBody>
          <a:bodyPr>
            <a:normAutofit/>
          </a:bodyPr>
          <a:lstStyle/>
          <a:p>
            <a:r>
              <a:rPr lang="en-US" sz="7200" dirty="0"/>
              <a:t>Catch me if you 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9EEE8-2CA5-4D5F-9C2E-C09DCC9F1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Information security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A2786-47AC-4474-936C-2B25B7771177}"/>
              </a:ext>
            </a:extLst>
          </p:cNvPr>
          <p:cNvSpPr txBox="1"/>
          <p:nvPr/>
        </p:nvSpPr>
        <p:spPr>
          <a:xfrm>
            <a:off x="8625526" y="4128940"/>
            <a:ext cx="31674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AMARATHUNGA A.A.S.R.  </a:t>
            </a:r>
          </a:p>
          <a:p>
            <a:r>
              <a:rPr lang="en-US" dirty="0"/>
              <a:t>IT15028938</a:t>
            </a:r>
          </a:p>
          <a:p>
            <a:endParaRPr lang="en-US" dirty="0"/>
          </a:p>
          <a:p>
            <a:r>
              <a:rPr lang="en-US" dirty="0"/>
              <a:t>RASHAN PASINDU K.A.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IT16006126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JAYAKODI S.M.P.V.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IT16522466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0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24DEE-74A0-4BEE-9CFE-8F68DFE62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6" t="56444" r="33001" b="-2074"/>
          <a:stretch/>
        </p:blipFill>
        <p:spPr>
          <a:xfrm>
            <a:off x="2598717" y="1600200"/>
            <a:ext cx="699456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F88B-B15A-45E5-9BF6-7C4ED7A9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Morse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E8F48-D27B-4E1C-9D2D-3005692AC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has to download the attached text file and identify the pattern.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4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6A2CC-19D1-4F8E-9F0A-D51AE1ECB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560" y="1071574"/>
            <a:ext cx="8056880" cy="47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1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6157-2029-4BCB-94BD-670DF414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feedback shift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AE6D-CAA8-4110-B217-0AD1E68F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level the player must have knowledge about how LFSR works. Player has to draw and get the output of the LFSR.</a:t>
            </a:r>
          </a:p>
        </p:txBody>
      </p:sp>
    </p:spTree>
    <p:extLst>
      <p:ext uri="{BB962C8B-B14F-4D97-AF65-F5344CB8AC3E}">
        <p14:creationId xmlns:p14="http://schemas.microsoft.com/office/powerpoint/2010/main" val="266869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487D1-B515-46AA-ADE0-B1AAD842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379" y="1297464"/>
            <a:ext cx="8751241" cy="4263072"/>
          </a:xfrm>
        </p:spPr>
      </p:pic>
    </p:spTree>
    <p:extLst>
      <p:ext uri="{BB962C8B-B14F-4D97-AF65-F5344CB8AC3E}">
        <p14:creationId xmlns:p14="http://schemas.microsoft.com/office/powerpoint/2010/main" val="54616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DD7948-D1EB-4424-83DA-57633E3B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66" y="944880"/>
            <a:ext cx="9374293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6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F3E3-891E-4C3D-8BD8-86EFA027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Dumpster diving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81084-C7F3-453C-BE1E-2D66B3AB2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comes under digital forensics. Downloadable dump is given. Player has to find the level key hidden in the dump using a tool.</a:t>
            </a:r>
            <a:br>
              <a:rPr lang="en-US" dirty="0"/>
            </a:br>
            <a:r>
              <a:rPr lang="en-US" dirty="0"/>
              <a:t>: Autopsy </a:t>
            </a:r>
          </a:p>
        </p:txBody>
      </p:sp>
    </p:spTree>
    <p:extLst>
      <p:ext uri="{BB962C8B-B14F-4D97-AF65-F5344CB8AC3E}">
        <p14:creationId xmlns:p14="http://schemas.microsoft.com/office/powerpoint/2010/main" val="393755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7A5AF-BE78-469A-AC1D-365ADDA67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1" t="11303" r="14974" b="16687"/>
          <a:stretch/>
        </p:blipFill>
        <p:spPr>
          <a:xfrm>
            <a:off x="1925425" y="863393"/>
            <a:ext cx="8341150" cy="51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7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902E-007B-4E6F-B6FE-371265582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1D956-A8FC-4791-B6FA-1A5BE4B13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" t="3161" r="4123" b="13265"/>
          <a:stretch/>
        </p:blipFill>
        <p:spPr>
          <a:xfrm>
            <a:off x="435203" y="563251"/>
            <a:ext cx="11321593" cy="5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31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414B-82CC-472C-87D3-EE908005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9068B-47F4-4AE9-9CF8-6A7428FE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3711" r="4201" b="15556"/>
          <a:stretch/>
        </p:blipFill>
        <p:spPr>
          <a:xfrm>
            <a:off x="496478" y="660661"/>
            <a:ext cx="11199044" cy="55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1567-18F8-4E69-9201-8D7E8DF2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A8282-F662-4EA6-8650-DF9C6722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server breach </a:t>
            </a:r>
            <a:r>
              <a:rPr lang="en-US" dirty="0" err="1"/>
              <a:t>happend</a:t>
            </a:r>
            <a:r>
              <a:rPr lang="en-US" dirty="0"/>
              <a:t> at SLIIT. The person who breach into the server room left a FLAG accidently, which can identify him. As a cyber expert it's your duty to find that FLAG and identify the anonymous person. In order to do that you have to go through a process.</a:t>
            </a:r>
          </a:p>
        </p:txBody>
      </p:sp>
    </p:spTree>
    <p:extLst>
      <p:ext uri="{BB962C8B-B14F-4D97-AF65-F5344CB8AC3E}">
        <p14:creationId xmlns:p14="http://schemas.microsoft.com/office/powerpoint/2010/main" val="179716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0F6E-EF16-4C49-A927-BD13EA7E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9791-BA31-4CAC-BD18-1F0C57EE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level the player must have basic knowledge about SQL injection. Only way to pass this level is using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1404361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A720D4-05B7-4054-B12C-C35BFA51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34" y="672361"/>
            <a:ext cx="10063131" cy="55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0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4000-C6F4-45D8-BB4B-0D898562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142D-5FF8-48C3-BBBF-15B350B7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 downloadable file is given. The data in that file is encrypted using tiny encryption algorithm. Player can decrypt it using a online tool.</a:t>
            </a:r>
          </a:p>
          <a:p>
            <a:r>
              <a:rPr lang="en-US" dirty="0"/>
              <a:t>Player should know that it is encrypted using tiny encryption using the given clue.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1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27617C-4C09-4440-8C01-D64C2973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533279"/>
            <a:ext cx="9066107" cy="57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3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9DD0-18AA-419E-A24E-FB2B8A20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9A16C-0F14-482C-8CFA-0D796A9CD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must get the value of the custom generated cookie and submit it as a flag in order to go to the next level. Player can use tools like Burp suite for this level. </a:t>
            </a:r>
          </a:p>
        </p:txBody>
      </p:sp>
    </p:spTree>
    <p:extLst>
      <p:ext uri="{BB962C8B-B14F-4D97-AF65-F5344CB8AC3E}">
        <p14:creationId xmlns:p14="http://schemas.microsoft.com/office/powerpoint/2010/main" val="3096855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C9D87-2686-4CC0-A158-40D5ACF3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12" y="734407"/>
            <a:ext cx="9580775" cy="538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747E54-21E0-40D5-94E5-E42098F8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77" y="668125"/>
            <a:ext cx="9816445" cy="55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8495-911A-4F81-A552-E3245CC57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 Encryption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E2AE-C0E4-461C-AAAC-C192A4ED0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Payer should find the hidden encrypted cipher text and the key. </a:t>
            </a:r>
          </a:p>
          <a:p>
            <a:r>
              <a:rPr lang="en-US" dirty="0"/>
              <a:t>Use hints to navigate through the 1GB of encrypted cipher text and find the flag by decrypting it.</a:t>
            </a:r>
          </a:p>
        </p:txBody>
      </p:sp>
    </p:spTree>
    <p:extLst>
      <p:ext uri="{BB962C8B-B14F-4D97-AF65-F5344CB8AC3E}">
        <p14:creationId xmlns:p14="http://schemas.microsoft.com/office/powerpoint/2010/main" val="4015179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380A9-8C9A-43ED-BD0B-5FD61C28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5" y="721150"/>
            <a:ext cx="9627909" cy="54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88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A93CA-D4DE-4D8D-9F80-F5AAC1A95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5"/>
          <a:stretch/>
        </p:blipFill>
        <p:spPr>
          <a:xfrm>
            <a:off x="665635" y="709366"/>
            <a:ext cx="10860729" cy="54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C175-A190-4E86-BB37-4C88407E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5EF7-9FC4-48FC-8A3A-49D9588A6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main focus is analyzing the source code and get the decode text. </a:t>
            </a:r>
          </a:p>
          <a:p>
            <a:r>
              <a:rPr lang="en-US" dirty="0"/>
              <a:t>Then the player has to figure out what kind of encoding type it is and get the correct flag to login to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69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15950-B067-4F05-8B3F-C511D192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97" y="909392"/>
            <a:ext cx="8958606" cy="50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3540-3821-48F0-AC58-2DB70914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and protocol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CDCD-C0E1-4D87-89B9-39BEC1527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given </a:t>
            </a:r>
            <a:r>
              <a:rPr lang="en-US" dirty="0" err="1"/>
              <a:t>pcap</a:t>
            </a:r>
            <a:r>
              <a:rPr lang="en-US" dirty="0"/>
              <a:t> file and with the help Wireshark tool player should identify what type of an network attack it is.</a:t>
            </a:r>
          </a:p>
        </p:txBody>
      </p:sp>
    </p:spTree>
    <p:extLst>
      <p:ext uri="{BB962C8B-B14F-4D97-AF65-F5344CB8AC3E}">
        <p14:creationId xmlns:p14="http://schemas.microsoft.com/office/powerpoint/2010/main" val="309235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C3EDB-6004-418F-8E77-18A137EB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16" y="636309"/>
            <a:ext cx="9929567" cy="55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3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191EB-3FF7-472D-B63C-ED7B4C03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82" y="609796"/>
            <a:ext cx="10023835" cy="56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038-8DDD-451B-B341-427F7CCF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Bruteforce </a:t>
            </a:r>
            <a:r>
              <a:rPr lang="en-US" dirty="0"/>
              <a:t>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9F89-1891-47F6-B26C-980CB2303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 should do a </a:t>
            </a:r>
            <a:r>
              <a:rPr lang="en-US" dirty="0" smtClean="0"/>
              <a:t>bruteforce </a:t>
            </a:r>
            <a:r>
              <a:rPr lang="en-US" dirty="0"/>
              <a:t>attack and get the flag. </a:t>
            </a:r>
          </a:p>
          <a:p>
            <a:r>
              <a:rPr lang="en-US" dirty="0"/>
              <a:t>A password dictionary is given. </a:t>
            </a:r>
          </a:p>
        </p:txBody>
      </p:sp>
    </p:spTree>
    <p:extLst>
      <p:ext uri="{BB962C8B-B14F-4D97-AF65-F5344CB8AC3E}">
        <p14:creationId xmlns:p14="http://schemas.microsoft.com/office/powerpoint/2010/main" val="417616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6981A-5019-4D73-A3F4-40EC877B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71" y="686683"/>
            <a:ext cx="9750458" cy="54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39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73E849-1AD0-4CB0-BAE4-1EC74F361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89"/>
          <a:stretch/>
        </p:blipFill>
        <p:spPr>
          <a:xfrm>
            <a:off x="594969" y="770641"/>
            <a:ext cx="11002061" cy="531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38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9F35-2C85-45BF-BC44-0C5BF36E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91BA-F9A8-4B23-A11B-35F579338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submitting the final flag the player (the cyber expert) identifies the person who did the  server breach! </a:t>
            </a:r>
          </a:p>
        </p:txBody>
      </p:sp>
    </p:spTree>
    <p:extLst>
      <p:ext uri="{BB962C8B-B14F-4D97-AF65-F5344CB8AC3E}">
        <p14:creationId xmlns:p14="http://schemas.microsoft.com/office/powerpoint/2010/main" val="179046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8475B-CC96-4D32-8149-ED9A84FAE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5" r="70019" b="71425"/>
          <a:stretch/>
        </p:blipFill>
        <p:spPr>
          <a:xfrm>
            <a:off x="2659460" y="1772239"/>
            <a:ext cx="6873080" cy="28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28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7A2D-8728-4C14-87BF-3C011A48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41586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ENJOY! </a:t>
            </a:r>
          </a:p>
        </p:txBody>
      </p:sp>
    </p:spTree>
    <p:extLst>
      <p:ext uri="{BB962C8B-B14F-4D97-AF65-F5344CB8AC3E}">
        <p14:creationId xmlns:p14="http://schemas.microsoft.com/office/powerpoint/2010/main" val="341211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0C3D7-8006-49D2-9820-D0936D98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235" y="792867"/>
            <a:ext cx="5199816" cy="5111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460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C3199-9472-495B-9CF2-0D7FDB417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1092" y="555230"/>
            <a:ext cx="3889815" cy="5747539"/>
          </a:xfrm>
        </p:spPr>
      </p:pic>
    </p:spTree>
    <p:extLst>
      <p:ext uri="{BB962C8B-B14F-4D97-AF65-F5344CB8AC3E}">
        <p14:creationId xmlns:p14="http://schemas.microsoft.com/office/powerpoint/2010/main" val="317257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EE06F-15AF-4E8A-A6D6-63A1862AF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179" y="1458324"/>
            <a:ext cx="8637641" cy="3941352"/>
          </a:xfrm>
        </p:spPr>
      </p:pic>
    </p:spTree>
    <p:extLst>
      <p:ext uri="{BB962C8B-B14F-4D97-AF65-F5344CB8AC3E}">
        <p14:creationId xmlns:p14="http://schemas.microsoft.com/office/powerpoint/2010/main" val="77160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AEDF-0B48-4ADD-A25D-38BCABD6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4033-ECD7-4FAF-81A9-5A66D9D32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text is hidden under the downloadable picture. Player has to get the text and decode that text in order the get the correct flag.</a:t>
            </a:r>
          </a:p>
        </p:txBody>
      </p:sp>
    </p:spTree>
    <p:extLst>
      <p:ext uri="{BB962C8B-B14F-4D97-AF65-F5344CB8AC3E}">
        <p14:creationId xmlns:p14="http://schemas.microsoft.com/office/powerpoint/2010/main" val="267986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0345ED-E2AC-4153-814B-82C5B66B5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12" y="1071513"/>
            <a:ext cx="8382175" cy="47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7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3D86A-6D2B-4EC4-9315-51226D04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778668"/>
            <a:ext cx="9423400" cy="53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6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164</TotalTime>
  <Words>433</Words>
  <Application>Microsoft Office PowerPoint</Application>
  <PresentationFormat>Widescreen</PresentationFormat>
  <Paragraphs>41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Trebuchet MS</vt:lpstr>
      <vt:lpstr>Tw Cen MT</vt:lpstr>
      <vt:lpstr>Circuit</vt:lpstr>
      <vt:lpstr>Catch me if you can</vt:lpstr>
      <vt:lpstr>Scenario</vt:lpstr>
      <vt:lpstr>Source code analysis</vt:lpstr>
      <vt:lpstr>PowerPoint Presentation</vt:lpstr>
      <vt:lpstr>PowerPoint Presentation</vt:lpstr>
      <vt:lpstr>PowerPoint Presentation</vt:lpstr>
      <vt:lpstr>Steganography </vt:lpstr>
      <vt:lpstr>PowerPoint Presentation</vt:lpstr>
      <vt:lpstr>PowerPoint Presentation</vt:lpstr>
      <vt:lpstr>PowerPoint Presentation</vt:lpstr>
      <vt:lpstr>Morse code </vt:lpstr>
      <vt:lpstr>PowerPoint Presentation</vt:lpstr>
      <vt:lpstr>Linear feedback shift registers</vt:lpstr>
      <vt:lpstr>PowerPoint Presentation</vt:lpstr>
      <vt:lpstr>PowerPoint Presentation</vt:lpstr>
      <vt:lpstr>Dumpster diving</vt:lpstr>
      <vt:lpstr>PowerPoint Presentation</vt:lpstr>
      <vt:lpstr>PowerPoint Presentation</vt:lpstr>
      <vt:lpstr>PowerPoint Presentation</vt:lpstr>
      <vt:lpstr>SQL Injection</vt:lpstr>
      <vt:lpstr>PowerPoint Presentation</vt:lpstr>
      <vt:lpstr>TINY encryption</vt:lpstr>
      <vt:lpstr>PowerPoint Presentation</vt:lpstr>
      <vt:lpstr>Cookie based</vt:lpstr>
      <vt:lpstr>PowerPoint Presentation</vt:lpstr>
      <vt:lpstr>PowerPoint Presentation</vt:lpstr>
      <vt:lpstr>AES Encryption </vt:lpstr>
      <vt:lpstr>PowerPoint Presentation</vt:lpstr>
      <vt:lpstr>PowerPoint Presentation</vt:lpstr>
      <vt:lpstr>PowerPoint Presentation</vt:lpstr>
      <vt:lpstr>Packet and protocol analysis</vt:lpstr>
      <vt:lpstr>PowerPoint Presentation</vt:lpstr>
      <vt:lpstr>PowerPoint Presentation</vt:lpstr>
      <vt:lpstr>Bruteforce attack</vt:lpstr>
      <vt:lpstr>PowerPoint Presentation</vt:lpstr>
      <vt:lpstr>PowerPoint Presentation</vt:lpstr>
      <vt:lpstr>results</vt:lpstr>
      <vt:lpstr>PowerPoint Presentation</vt:lpstr>
      <vt:lpstr>ENJOY!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me if you can</dc:title>
  <dc:creator>Amarathunga, Sandun</dc:creator>
  <cp:lastModifiedBy>Rashan Pasindu</cp:lastModifiedBy>
  <cp:revision>13</cp:revision>
  <dcterms:created xsi:type="dcterms:W3CDTF">2018-10-29T23:20:40Z</dcterms:created>
  <dcterms:modified xsi:type="dcterms:W3CDTF">2018-10-30T02:50:34Z</dcterms:modified>
</cp:coreProperties>
</file>